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</p:sldMasterIdLst>
  <p:notesMasterIdLst>
    <p:notesMasterId r:id="rId9"/>
  </p:notesMasterIdLst>
  <p:sldIdLst>
    <p:sldId id="335" r:id="rId3"/>
    <p:sldId id="708" r:id="rId4"/>
    <p:sldId id="716" r:id="rId5"/>
    <p:sldId id="719" r:id="rId6"/>
    <p:sldId id="717" r:id="rId7"/>
    <p:sldId id="71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mila Čubanová" initials="KČ" lastIdx="1" clrIdx="0">
    <p:extLst>
      <p:ext uri="{19B8F6BF-5375-455C-9EA6-DF929625EA0E}">
        <p15:presenceInfo xmlns:p15="http://schemas.microsoft.com/office/powerpoint/2012/main" userId="S::cubanova@byznysprospolecnost.cz::55dd43b5-2a08-44ae-81e3-116be7576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E4FF"/>
    <a:srgbClr val="33CCFF"/>
    <a:srgbClr val="5DD5FF"/>
    <a:srgbClr val="FF9900"/>
    <a:srgbClr val="3B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5256" autoAdjust="0"/>
  </p:normalViewPr>
  <p:slideViewPr>
    <p:cSldViewPr snapToGrid="0">
      <p:cViewPr>
        <p:scale>
          <a:sx n="66" d="100"/>
          <a:sy n="66" d="100"/>
        </p:scale>
        <p:origin x="1243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2E47B-FFB7-4F6D-ABAE-37D29910A86B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97B2E-01D7-488A-A99B-E06E459CF3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30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15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2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1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 bwMode="gray">
          <a:xfrm>
            <a:off x="469901" y="1700215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24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3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8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 bwMode="gray">
          <a:xfrm>
            <a:off x="469901" y="1700215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4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Key statement green acc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535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Green Accent 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63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56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76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1651" y="1665288"/>
            <a:ext cx="9277349" cy="47164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3600"/>
              </a:spcBef>
              <a:buFontTx/>
              <a:buNone/>
              <a:defRPr sz="36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0670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1652" y="2052000"/>
            <a:ext cx="11188699" cy="406901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2" y="1674087"/>
            <a:ext cx="11188699" cy="3571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1" y="6121014"/>
            <a:ext cx="11188700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CFE9674-04ED-4C53-9426-4EA385799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89070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CFE9674-04ED-4C53-9426-4EA385799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>
                <a:latin typeface="+mn-lt"/>
              </a:defRPr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>
                <a:latin typeface="+mn-lt"/>
              </a:defRPr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0992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, whiteboard&#10;&#10;Description automatically generated with medium confidence">
            <a:extLst>
              <a:ext uri="{FF2B5EF4-FFF2-40B4-BE49-F238E27FC236}">
                <a16:creationId xmlns:a16="http://schemas.microsoft.com/office/drawing/2014/main" id="{DA492D71-C43B-8BA8-ADF8-211ECFB846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28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CFE9674-04ED-4C53-9426-4EA385799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>
                <a:latin typeface="+mn-lt"/>
              </a:defRPr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>
                <a:latin typeface="+mn-lt"/>
              </a:defRPr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  <p:sp>
        <p:nvSpPr>
          <p:cNvPr id="3" name="CaseCode">
            <a:extLst>
              <a:ext uri="{FF2B5EF4-FFF2-40B4-BE49-F238E27FC236}">
                <a16:creationId xmlns:a16="http://schemas.microsoft.com/office/drawing/2014/main" id="{48526352-276C-6A6C-BDD7-C2659C71C365}"/>
              </a:ext>
            </a:extLst>
          </p:cNvPr>
          <p:cNvSpPr txBox="1"/>
          <p:nvPr userDrawn="1"/>
        </p:nvSpPr>
        <p:spPr>
          <a:xfrm>
            <a:off x="6335184" y="6477000"/>
            <a:ext cx="489656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IN</a:t>
            </a:r>
          </a:p>
        </p:txBody>
      </p:sp>
      <p:sp>
        <p:nvSpPr>
          <p:cNvPr id="4" name="Copyright">
            <a:extLst>
              <a:ext uri="{FF2B5EF4-FFF2-40B4-BE49-F238E27FC236}">
                <a16:creationId xmlns:a16="http://schemas.microsoft.com/office/drawing/2014/main" id="{D1D627D9-D3A7-A87B-F8E5-C86E45CB8DB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D451E-86B2-7974-786B-F8936EE050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2769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122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>
                <a:latin typeface="+mn-lt"/>
              </a:defRPr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>
                <a:latin typeface="+mn-lt"/>
              </a:defRPr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1AF4B88-9BDB-4994-AE11-3A74CC55FE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2" y="317500"/>
            <a:ext cx="1118023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32163061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9277349" cy="47164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6729413" algn="r"/>
              </a:tabLst>
              <a:defRPr>
                <a:latin typeface="+mn-lt"/>
              </a:defRPr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6729413" algn="r"/>
              </a:tabLst>
              <a:defRPr>
                <a:latin typeface="+mj-lt"/>
              </a:defRPr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6729413" algn="r"/>
              </a:tabLst>
              <a:defRPr>
                <a:latin typeface="+mn-lt"/>
              </a:defRPr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tabLst>
                <a:tab pos="6729413" algn="r"/>
              </a:tabLst>
              <a:defRPr>
                <a:latin typeface="+mn-lt"/>
              </a:defRPr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>
                <a:latin typeface="+mn-lt"/>
              </a:defRPr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2" y="317500"/>
            <a:ext cx="1118023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25620866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862256" y="405929"/>
            <a:ext cx="2804160" cy="1027760"/>
          </a:xfrm>
        </p:spPr>
        <p:txBody>
          <a:bodyPr>
            <a:noAutofit/>
          </a:bodyPr>
          <a:lstStyle>
            <a:lvl1pPr>
              <a:spcBef>
                <a:spcPts val="185"/>
              </a:spcBef>
              <a:defRPr sz="923">
                <a:solidFill>
                  <a:schemeClr val="tx1"/>
                </a:solidFill>
              </a:defRPr>
            </a:lvl1pPr>
            <a:lvl2pPr>
              <a:defRPr sz="969">
                <a:solidFill>
                  <a:schemeClr val="tx2"/>
                </a:solidFill>
              </a:defRPr>
            </a:lvl2pPr>
            <a:lvl3pPr>
              <a:defRPr sz="969">
                <a:solidFill>
                  <a:schemeClr val="tx2"/>
                </a:solidFill>
              </a:defRPr>
            </a:lvl3pPr>
            <a:lvl4pPr>
              <a:defRPr sz="923">
                <a:solidFill>
                  <a:schemeClr val="tx2"/>
                </a:solidFill>
              </a:defRPr>
            </a:lvl4pPr>
            <a:lvl5pPr>
              <a:defRPr sz="923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95300" y="1665288"/>
            <a:ext cx="2796541" cy="4716462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554"/>
              </a:spcAft>
              <a:defRPr sz="969"/>
            </a:lvl1pPr>
            <a:lvl2pPr>
              <a:spcBef>
                <a:spcPts val="277"/>
              </a:spcBef>
              <a:defRPr/>
            </a:lvl2pPr>
            <a:lvl3pPr>
              <a:spcBef>
                <a:spcPts val="277"/>
              </a:spcBef>
              <a:defRPr/>
            </a:lvl3pPr>
            <a:lvl4pPr>
              <a:spcBef>
                <a:spcPts val="277"/>
              </a:spcBef>
              <a:defRPr/>
            </a:lvl4pPr>
            <a:lvl5pPr>
              <a:spcBef>
                <a:spcPts val="277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780369" y="1665287"/>
            <a:ext cx="7916331" cy="4716461"/>
          </a:xfrm>
        </p:spPr>
        <p:txBody>
          <a:bodyPr>
            <a:noAutofit/>
          </a:bodyPr>
          <a:lstStyle>
            <a:lvl1pPr marL="0" indent="0" algn="l">
              <a:spcBef>
                <a:spcPts val="1662"/>
              </a:spcBef>
              <a:buFontTx/>
              <a:buNone/>
              <a:defRPr/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E53F9A5-D017-41A9-87FD-42B8B6C642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70412374-88D8-4076-97A4-28B9D453A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059052DC-E283-45E3-A11B-EFC0EF6405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1" name="Rectangle 7">
              <a:extLst>
                <a:ext uri="{FF2B5EF4-FFF2-40B4-BE49-F238E27FC236}">
                  <a16:creationId xmlns:a16="http://schemas.microsoft.com/office/drawing/2014/main" id="{C8E40EE6-74FE-4B63-ADD7-D8251359CC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6D34B50B-2467-467F-BE0D-CA832EE3A7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004DF0B-038C-4CB4-89B3-42D949ED0B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10">
              <a:extLst>
                <a:ext uri="{FF2B5EF4-FFF2-40B4-BE49-F238E27FC236}">
                  <a16:creationId xmlns:a16="http://schemas.microsoft.com/office/drawing/2014/main" id="{2FB8C6E0-92EE-49AA-95D9-7BE219F64F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CEE92EC5-3F38-4286-A2DA-7B5E941BC2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3C2CE8EA-279F-441C-99BC-330C664B3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328EA017-C8BA-490A-9F7A-F880FE999A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BAE89DBE-19C8-422A-B7E6-D6726124DF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8283243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1" y="317501"/>
            <a:ext cx="11188700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450351" y="1665288"/>
            <a:ext cx="6240000" cy="4716463"/>
          </a:xfrm>
        </p:spPr>
        <p:txBody>
          <a:bodyPr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4456429" cy="47164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>
                <a:latin typeface="+mn-lt"/>
              </a:defRPr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>
                <a:latin typeface="+mj-lt"/>
              </a:defRPr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>
                <a:latin typeface="+mn-lt"/>
              </a:defRPr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>
                <a:latin typeface="+mn-lt"/>
              </a:defRPr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>
                <a:latin typeface="+mn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39340105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5305579" cy="4716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81539" y="1665289"/>
            <a:ext cx="5322781" cy="4716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8A9CD2DA-AA83-4DCB-8501-DE5878CC0B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559CC6F-6478-4902-A4D5-F8FB6538D2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877843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501652" y="1665289"/>
            <a:ext cx="5355165" cy="44557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3" y="2125013"/>
            <a:ext cx="5349128" cy="3996000"/>
          </a:xfr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3" y="1665288"/>
            <a:ext cx="5349128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0" y="6121014"/>
            <a:ext cx="11188700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911C489-B226-49BC-B069-119CF8BC96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47218A4-44FE-4E96-A903-7AD44AF4E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95212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1" y="2125013"/>
            <a:ext cx="5349129" cy="3996000"/>
          </a:xfrm>
        </p:spPr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2" y="1665288"/>
            <a:ext cx="5349129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4"/>
            <a:ext cx="11165419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501650" y="2125013"/>
            <a:ext cx="5349240" cy="3996000"/>
          </a:xfrm>
        </p:spPr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501649" y="1665288"/>
            <a:ext cx="5349240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D528E1B-5BDF-48B1-B9CD-A31A996312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56A696DA-71F5-44D5-B231-17F470D2F6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027822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577882" y="1658680"/>
            <a:ext cx="4112468" cy="472307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21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01651" y="1665288"/>
            <a:ext cx="6506348" cy="47164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8009483-F3D1-4AD9-8031-CEB4620DB8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51FE75E2-F986-4CD3-8A43-338DEE272C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872592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4000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0" y="1659145"/>
            <a:ext cx="3549549" cy="392112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322401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321226" y="1659145"/>
            <a:ext cx="3549549" cy="392112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140801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140801" y="1659145"/>
            <a:ext cx="3549549" cy="398256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4"/>
            <a:ext cx="11165419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F3BAE7D4-2DCE-493F-8804-6735FFDC6D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AA8666D-884E-4CE4-A16C-E06A6E0BAE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500833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1649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327216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52783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978351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1650" y="3124200"/>
            <a:ext cx="2720468" cy="3257548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149963" y="3120551"/>
            <a:ext cx="2712000" cy="3261199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30040" y="3124200"/>
            <a:ext cx="2712000" cy="3257549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8993169" y="3108508"/>
            <a:ext cx="2697183" cy="327324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CB36819A-C0CE-4CC8-96BE-D57C8135F4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A14F8B0D-4D62-4988-B307-1BB6BBEEC1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3415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AC175F74-77C8-4969-BBF5-920619ED76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B345DB50-CB94-4421-9E14-33DABF973475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1" y="5186207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BB00153-52E8-495A-BA32-E581AC7A8A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53" name="Oval 5">
              <a:extLst>
                <a:ext uri="{FF2B5EF4-FFF2-40B4-BE49-F238E27FC236}">
                  <a16:creationId xmlns:a16="http://schemas.microsoft.com/office/drawing/2014/main" id="{EE44E009-869C-4AA1-972F-BFAD35A46F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4" name="Freeform 6">
              <a:extLst>
                <a:ext uri="{FF2B5EF4-FFF2-40B4-BE49-F238E27FC236}">
                  <a16:creationId xmlns:a16="http://schemas.microsoft.com/office/drawing/2014/main" id="{DC9A9EB1-2077-4DFD-B533-87E250FD463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5" name="Rectangle 7">
              <a:extLst>
                <a:ext uri="{FF2B5EF4-FFF2-40B4-BE49-F238E27FC236}">
                  <a16:creationId xmlns:a16="http://schemas.microsoft.com/office/drawing/2014/main" id="{33ACF17B-FD5C-45C9-B731-4D7315B1D9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6" name="Freeform 8">
              <a:extLst>
                <a:ext uri="{FF2B5EF4-FFF2-40B4-BE49-F238E27FC236}">
                  <a16:creationId xmlns:a16="http://schemas.microsoft.com/office/drawing/2014/main" id="{3D32D184-C4ED-4776-9DCC-E3F18CF55C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9">
              <a:extLst>
                <a:ext uri="{FF2B5EF4-FFF2-40B4-BE49-F238E27FC236}">
                  <a16:creationId xmlns:a16="http://schemas.microsoft.com/office/drawing/2014/main" id="{090BAC98-B3D7-4E96-B78D-0FE4BD1884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10">
              <a:extLst>
                <a:ext uri="{FF2B5EF4-FFF2-40B4-BE49-F238E27FC236}">
                  <a16:creationId xmlns:a16="http://schemas.microsoft.com/office/drawing/2014/main" id="{D81C0B16-CEDA-4DD7-AA0E-D7E98149B0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9" name="Freeform 11">
              <a:extLst>
                <a:ext uri="{FF2B5EF4-FFF2-40B4-BE49-F238E27FC236}">
                  <a16:creationId xmlns:a16="http://schemas.microsoft.com/office/drawing/2014/main" id="{C71424E0-1449-47B0-BF76-7A226D3160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39CF108A-51E0-49A1-80F5-6286DB6FEB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61" name="Freeform 13">
              <a:extLst>
                <a:ext uri="{FF2B5EF4-FFF2-40B4-BE49-F238E27FC236}">
                  <a16:creationId xmlns:a16="http://schemas.microsoft.com/office/drawing/2014/main" id="{28BEACF0-05E8-46F1-8AE5-8FF2ADC543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id="{B661CA16-D87B-4315-804A-3E82AE3F0C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24091ED7-C412-487B-88AC-F1B76F6BA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94852" y="5659120"/>
            <a:ext cx="1198880" cy="11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58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000" y="1672337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4085" y="1665377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000" y="4065173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4085" y="4065173"/>
            <a:ext cx="547506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504000" y="1845377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6224085" y="1845377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504000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224085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683483" y="1845377"/>
            <a:ext cx="3288000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8396560" y="1845377"/>
            <a:ext cx="3302592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683483" y="4256213"/>
            <a:ext cx="3288000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8396560" y="4256213"/>
            <a:ext cx="3302592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753468-486C-4E44-B97B-3442F4990D23}"/>
              </a:ext>
            </a:extLst>
          </p:cNvPr>
          <p:cNvSpPr/>
          <p:nvPr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8A3CDF-F5A1-44AC-9648-5A3D0461AB03}"/>
              </a:ext>
            </a:extLst>
          </p:cNvPr>
          <p:cNvSpPr/>
          <p:nvPr/>
        </p:nvSpPr>
        <p:spPr>
          <a:xfrm>
            <a:off x="469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A9EEEA-4AE4-43FE-9262-BC961D83A4C2}"/>
              </a:ext>
            </a:extLst>
          </p:cNvPr>
          <p:cNvSpPr/>
          <p:nvPr/>
        </p:nvSpPr>
        <p:spPr>
          <a:xfrm>
            <a:off x="6184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E14920E0-BAB9-44E6-A33A-5F4B6E751C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B186F496-8F3D-4D1B-850D-31517B35E6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772A29-A091-45EF-9E05-7D38B8B671A6}"/>
              </a:ext>
            </a:extLst>
          </p:cNvPr>
          <p:cNvSpPr/>
          <p:nvPr userDrawn="1"/>
        </p:nvSpPr>
        <p:spPr>
          <a:xfrm>
            <a:off x="469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1A621E-F4F0-40C4-8952-5BF179427ED7}"/>
              </a:ext>
            </a:extLst>
          </p:cNvPr>
          <p:cNvSpPr/>
          <p:nvPr userDrawn="1"/>
        </p:nvSpPr>
        <p:spPr>
          <a:xfrm>
            <a:off x="6184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142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12874" y="1857892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46195" y="1857892"/>
            <a:ext cx="5444156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1" y="1857892"/>
            <a:ext cx="1210207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46190" y="1857892"/>
            <a:ext cx="124416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074C3BE-314B-470C-927B-DBC4A457D9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E8EE9A28-CEAF-410C-B504-E930E2347F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504000" y="1672337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224085" y="1665377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753468-486C-4E44-B97B-3442F4990D23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37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56702" y="1857892"/>
            <a:ext cx="124416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04001" y="4103518"/>
            <a:ext cx="5468943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6194" y="4103518"/>
            <a:ext cx="5444716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54494" y="4290626"/>
            <a:ext cx="123938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54993" y="4290626"/>
            <a:ext cx="124416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1" y="1857892"/>
            <a:ext cx="1210207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986DCA-1B97-4EC9-A852-97E5340E26DC}"/>
              </a:ext>
            </a:extLst>
          </p:cNvPr>
          <p:cNvSpPr/>
          <p:nvPr/>
        </p:nvSpPr>
        <p:spPr>
          <a:xfrm>
            <a:off x="469899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1E9D44-54F1-4CE7-8FDF-78DC08D29E3F}"/>
              </a:ext>
            </a:extLst>
          </p:cNvPr>
          <p:cNvSpPr/>
          <p:nvPr/>
        </p:nvSpPr>
        <p:spPr>
          <a:xfrm>
            <a:off x="6167796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3CAAD7DA-8C87-4BD9-82C1-81D09B5A7A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9957D34C-FCB8-47FD-97FA-BF6A4F7FEC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DE12908D-2FA0-48AB-B2FF-08FF4335719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2874" y="1857892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8DB1A9EF-276C-4FE9-B33D-E2267D9DB46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46194" y="1857892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C2A7C1E0-8314-4B78-902A-0828B984B27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37297" y="4290625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9057B8DE-1E5B-4E78-8FC1-456B14A880F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46194" y="4290625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504000" y="1672337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6224085" y="1665377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753468-486C-4E44-B97B-3442F4990D23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08399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69DF469-1C05-4DC1-B6C9-2712D9E1B8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DBFC5B-8E23-48FC-97C3-38FCFE6253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F739EC70-7463-4AC3-840B-4FCA6DF3973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2874" y="1857891"/>
            <a:ext cx="3584464" cy="3839303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A85F1297-532C-478B-8C8C-A7A406ADF2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25938" y="1861481"/>
            <a:ext cx="3584464" cy="3839303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72E6BFE1-0779-4417-985A-E1020673A1F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48737" y="1857890"/>
            <a:ext cx="3584464" cy="3839303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363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325938" y="1669027"/>
            <a:ext cx="363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8148737" y="1669027"/>
            <a:ext cx="363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06339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1651" y="1674087"/>
            <a:ext cx="36957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06398" y="1674087"/>
            <a:ext cx="3683953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73075" y="1674087"/>
            <a:ext cx="36576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/>
          </p:nvPr>
        </p:nvSpPr>
        <p:spPr>
          <a:xfrm>
            <a:off x="501651" y="3832225"/>
            <a:ext cx="3683949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18"/>
          <p:cNvSpPr>
            <a:spLocks noGrp="1"/>
          </p:cNvSpPr>
          <p:nvPr>
            <p:ph idx="16"/>
          </p:nvPr>
        </p:nvSpPr>
        <p:spPr>
          <a:xfrm>
            <a:off x="4267200" y="3832225"/>
            <a:ext cx="3657600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7"/>
          </p:nvPr>
        </p:nvSpPr>
        <p:spPr>
          <a:xfrm>
            <a:off x="8006398" y="3832225"/>
            <a:ext cx="3683953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F15AF63-D425-4D3F-B484-4B7A0F329F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F7002A92-1CF7-42F5-B761-7DB3C2CF11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688072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4000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096836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68279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32557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3B6715C-C932-49B3-880D-8C5710C8F99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EA7B5E5-1F8D-43CD-9AD2-8B87181DC5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56772262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D1AFA9E9-5EB8-42BF-B15A-3D95DDA547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3F5B0ED-A4CB-4D19-B6B8-CA9E1139E7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589460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79D3799-9A6C-45EE-B3ED-0F77AAB658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424414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79D3799-9A6C-45EE-B3ED-0F77AAB658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aseCode">
            <a:extLst>
              <a:ext uri="{FF2B5EF4-FFF2-40B4-BE49-F238E27FC236}">
                <a16:creationId xmlns:a16="http://schemas.microsoft.com/office/drawing/2014/main" id="{D66CB0E9-41C6-A850-2A43-F20FD781D08C}"/>
              </a:ext>
            </a:extLst>
          </p:cNvPr>
          <p:cNvSpPr txBox="1"/>
          <p:nvPr userDrawn="1"/>
        </p:nvSpPr>
        <p:spPr>
          <a:xfrm>
            <a:off x="6335184" y="6477000"/>
            <a:ext cx="489656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IN</a:t>
            </a:r>
          </a:p>
        </p:txBody>
      </p:sp>
      <p:sp>
        <p:nvSpPr>
          <p:cNvPr id="3" name="Copyright">
            <a:extLst>
              <a:ext uri="{FF2B5EF4-FFF2-40B4-BE49-F238E27FC236}">
                <a16:creationId xmlns:a16="http://schemas.microsoft.com/office/drawing/2014/main" id="{09186C98-D463-5E16-7590-CC2C68B82C52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339D2-A262-E78D-375A-8AA0575C6D39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900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7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Black Page Image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DEF77F0F-DE6A-48C9-92BD-013174DD64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EE5D7BA0-7E63-4F55-8707-FB998AF96C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7C1D43B-9933-4650-9DD5-73494BECAE5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1" y="5186207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B00153-52E8-495A-BA32-E581AC7A8A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EE44E009-869C-4AA1-972F-BFAD35A46F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DC9A9EB1-2077-4DFD-B533-87E250FD463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33ACF17B-FD5C-45C9-B731-4D7315B1D9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3D32D184-C4ED-4776-9DCC-E3F18CF55C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090BAC98-B3D7-4E96-B78D-0FE4BD1884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D81C0B16-CEDA-4DD7-AA0E-D7E98149B0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C71424E0-1449-47B0-BF76-7A226D3160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39CF108A-51E0-49A1-80F5-6286DB6FEB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8BEACF0-05E8-46F1-8AE5-8FF2ADC543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B661CA16-D87B-4315-804A-3E82AE3F0C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24091ED7-C412-487B-88AC-F1B76F6BA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94852" y="5659120"/>
            <a:ext cx="1198880" cy="11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7185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spcAft>
                <a:spcPts val="450"/>
              </a:spcAft>
              <a:defRPr sz="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53F9A5-D017-41A9-87FD-42B8B6C642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70412374-88D8-4076-97A4-28B9D453A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059052DC-E283-45E3-A11B-EFC0EF6405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7">
              <a:extLst>
                <a:ext uri="{FF2B5EF4-FFF2-40B4-BE49-F238E27FC236}">
                  <a16:creationId xmlns:a16="http://schemas.microsoft.com/office/drawing/2014/main" id="{C8E40EE6-74FE-4B63-ADD7-D8251359CC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6D34B50B-2467-467F-BE0D-CA832EE3A7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9">
              <a:extLst>
                <a:ext uri="{FF2B5EF4-FFF2-40B4-BE49-F238E27FC236}">
                  <a16:creationId xmlns:a16="http://schemas.microsoft.com/office/drawing/2014/main" id="{1004DF0B-038C-4CB4-89B3-42D949ED0B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10">
              <a:extLst>
                <a:ext uri="{FF2B5EF4-FFF2-40B4-BE49-F238E27FC236}">
                  <a16:creationId xmlns:a16="http://schemas.microsoft.com/office/drawing/2014/main" id="{2FB8C6E0-92EE-49AA-95D9-7BE219F64F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CEE92EC5-3F38-4286-A2DA-7B5E941BC2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3C2CE8EA-279F-441C-99BC-330C664B3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328EA017-C8BA-490A-9F7A-F880FE999A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BAE89DBE-19C8-422A-B7E6-D6726124DF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18940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450"/>
              </a:spcAft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BB00153-52E8-495A-BA32-E581AC7A8A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EE44E009-869C-4AA1-972F-BFAD35A46F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DC9A9EB1-2077-4DFD-B533-87E250FD463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33ACF17B-FD5C-45C9-B731-4D7315B1D9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3D32D184-C4ED-4776-9DCC-E3F18CF55C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090BAC98-B3D7-4E96-B78D-0FE4BD1884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D81C0B16-CEDA-4DD7-AA0E-D7E98149B0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C71424E0-1449-47B0-BF76-7A226D3160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39CF108A-51E0-49A1-80F5-6286DB6FEB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28BEACF0-05E8-46F1-8AE5-8FF2ADC543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B661CA16-D87B-4315-804A-3E82AE3F0C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820472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AC175F74-77C8-4969-BBF5-920619ED76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6000" y="7290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B345DB50-CB94-4421-9E14-33DABF973475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2" y="5186209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2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53F9A5-D017-41A9-87FD-42B8B6C642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8" name="Oval 5">
              <a:extLst>
                <a:ext uri="{FF2B5EF4-FFF2-40B4-BE49-F238E27FC236}">
                  <a16:creationId xmlns:a16="http://schemas.microsoft.com/office/drawing/2014/main" id="{70412374-88D8-4076-97A4-28B9D453A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059052DC-E283-45E3-A11B-EFC0EF6405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7">
              <a:extLst>
                <a:ext uri="{FF2B5EF4-FFF2-40B4-BE49-F238E27FC236}">
                  <a16:creationId xmlns:a16="http://schemas.microsoft.com/office/drawing/2014/main" id="{C8E40EE6-74FE-4B63-ADD7-D8251359CC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6D34B50B-2467-467F-BE0D-CA832EE3A7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1004DF0B-038C-4CB4-89B3-42D949ED0B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2FB8C6E0-92EE-49AA-95D9-7BE219F64F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CEE92EC5-3F38-4286-A2DA-7B5E941BC2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3C2CE8EA-279F-441C-99BC-330C664B3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328EA017-C8BA-490A-9F7A-F880FE999A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BAE89DBE-19C8-422A-B7E6-D6726124DF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E8EE22A3-A8E5-4756-88EE-FC6D60FE6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4852" y="5659120"/>
            <a:ext cx="1198880" cy="11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9091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1651" y="1670834"/>
            <a:ext cx="10541000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1651" y="3429000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24541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green accent 4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aseCode">
            <a:extLst>
              <a:ext uri="{FF2B5EF4-FFF2-40B4-BE49-F238E27FC236}">
                <a16:creationId xmlns:a16="http://schemas.microsoft.com/office/drawing/2014/main" id="{452A60FA-C95E-401E-9AF3-D27C8C88BCCB}"/>
              </a:ext>
            </a:extLst>
          </p:cNvPr>
          <p:cNvSpPr txBox="1"/>
          <p:nvPr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76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aseCode">
            <a:extLst>
              <a:ext uri="{FF2B5EF4-FFF2-40B4-BE49-F238E27FC236}">
                <a16:creationId xmlns:a16="http://schemas.microsoft.com/office/drawing/2014/main" id="{E8E60749-A3E0-4E09-BF50-6D6B361BEF91}"/>
              </a:ext>
            </a:extLst>
          </p:cNvPr>
          <p:cNvSpPr txBox="1"/>
          <p:nvPr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241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1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1" y="1700215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3545"/>
            <a:ext cx="10418235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1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26" Type="http://schemas.openxmlformats.org/officeDocument/2006/relationships/slideLayout" Target="../slideLayouts/slideLayout28.xml"/><Relationship Id="rId39" Type="http://schemas.openxmlformats.org/officeDocument/2006/relationships/slideLayout" Target="../slideLayouts/slideLayout41.xml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34" Type="http://schemas.openxmlformats.org/officeDocument/2006/relationships/slideLayout" Target="../slideLayouts/slideLayout36.xml"/><Relationship Id="rId42" Type="http://schemas.openxmlformats.org/officeDocument/2006/relationships/oleObject" Target="../embeddings/oleObject1.bin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5" Type="http://schemas.openxmlformats.org/officeDocument/2006/relationships/slideLayout" Target="../slideLayouts/slideLayout27.xml"/><Relationship Id="rId33" Type="http://schemas.openxmlformats.org/officeDocument/2006/relationships/slideLayout" Target="../slideLayouts/slideLayout35.xml"/><Relationship Id="rId38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29" Type="http://schemas.openxmlformats.org/officeDocument/2006/relationships/slideLayout" Target="../slideLayouts/slideLayout31.xml"/><Relationship Id="rId41" Type="http://schemas.openxmlformats.org/officeDocument/2006/relationships/tags" Target="../tags/tag1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slideLayout" Target="../slideLayouts/slideLayout26.xml"/><Relationship Id="rId32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9.xml"/><Relationship Id="rId40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30.xml"/><Relationship Id="rId36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31" Type="http://schemas.openxmlformats.org/officeDocument/2006/relationships/slideLayout" Target="../slideLayouts/slideLayout3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Relationship Id="rId27" Type="http://schemas.openxmlformats.org/officeDocument/2006/relationships/slideLayout" Target="../slideLayouts/slideLayout29.xml"/><Relationship Id="rId30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7.xml"/><Relationship Id="rId4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53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Montserrat Medium" panose="00000600000000000000" pitchFamily="2" charset="-18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1"/>
        </a:buClr>
        <a:buFont typeface="Montserrat Medium" panose="00000600000000000000" pitchFamily="2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1"/>
        </a:buClr>
        <a:buFont typeface="Montserrat Medium" panose="00000600000000000000" pitchFamily="2" charset="-18"/>
        <a:buChar char="‐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1"/>
        </a:buClr>
        <a:buFont typeface="Montserrat Medium" panose="00000600000000000000" pitchFamily="2" charset="-18"/>
        <a:buChar char="‐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1"/>
        </a:buClr>
        <a:buFont typeface="Montserrat Medium" panose="00000600000000000000" pitchFamily="2" charset="-18"/>
        <a:buChar char="‐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2" imgW="270" imgH="270" progId="TCLayout.ActiveDocument.1">
                  <p:embed/>
                </p:oleObj>
              </mc:Choice>
              <mc:Fallback>
                <p:oleObj name="think-cell Slide" r:id="rId42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01651" y="317501"/>
            <a:ext cx="11188700" cy="3098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5" name="CaseCode"/>
          <p:cNvSpPr txBox="1"/>
          <p:nvPr/>
        </p:nvSpPr>
        <p:spPr>
          <a:xfrm>
            <a:off x="6335184" y="6477000"/>
            <a:ext cx="489656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IN</a:t>
            </a:r>
          </a:p>
        </p:txBody>
      </p:sp>
      <p:sp>
        <p:nvSpPr>
          <p:cNvPr id="18" name="Copyright"/>
          <p:cNvSpPr txBox="1"/>
          <p:nvPr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501650" y="1665289"/>
            <a:ext cx="11188700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42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  <p:sldLayoutId id="2147483710" r:id="rId20"/>
    <p:sldLayoutId id="2147483711" r:id="rId21"/>
    <p:sldLayoutId id="2147483712" r:id="rId22"/>
    <p:sldLayoutId id="2147483713" r:id="rId23"/>
    <p:sldLayoutId id="2147483714" r:id="rId24"/>
    <p:sldLayoutId id="2147483715" r:id="rId25"/>
    <p:sldLayoutId id="2147483716" r:id="rId26"/>
    <p:sldLayoutId id="2147483717" r:id="rId27"/>
    <p:sldLayoutId id="2147483718" r:id="rId28"/>
    <p:sldLayoutId id="2147483719" r:id="rId29"/>
    <p:sldLayoutId id="2147483720" r:id="rId30"/>
    <p:sldLayoutId id="2147483721" r:id="rId31"/>
    <p:sldLayoutId id="2147483722" r:id="rId32"/>
    <p:sldLayoutId id="2147483723" r:id="rId33"/>
    <p:sldLayoutId id="2147483724" r:id="rId34"/>
    <p:sldLayoutId id="2147483725" r:id="rId35"/>
    <p:sldLayoutId id="2147483726" r:id="rId36"/>
    <p:sldLayoutId id="2147483727" r:id="rId37"/>
    <p:sldLayoutId id="2147483728" r:id="rId38"/>
    <p:sldLayoutId id="2147483729" r:id="rId3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n-lt"/>
          <a:ea typeface="+mj-ea"/>
          <a:cs typeface="Calibri Light" panose="020F030202020403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Tx/>
        <a:buNone/>
        <a:defRPr sz="1300" b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1pPr>
      <a:lvl2pPr marL="139700" indent="-139700" algn="l" defTabSz="9144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1300" b="0" kern="1200" dirty="0" smtClean="0">
          <a:solidFill>
            <a:schemeClr val="tx1"/>
          </a:solidFill>
          <a:latin typeface="+mj-lt"/>
          <a:ea typeface="+mn-ea"/>
          <a:cs typeface="Calibri Light" panose="020F0302020204030204" pitchFamily="34" charset="0"/>
        </a:defRPr>
      </a:lvl2pPr>
      <a:lvl3pPr marL="304800" indent="-139700" algn="l" defTabSz="9144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−"/>
        <a:defRPr lang="en-US" sz="1300" kern="120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3pPr>
      <a:lvl4pPr marL="469900" indent="-139700" algn="l" defTabSz="9144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◦"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4pPr>
      <a:lvl5pPr marL="635000" indent="-139700" algn="l" defTabSz="798513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−"/>
        <a:tabLst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12">
          <p15:clr>
            <a:srgbClr val="F26B43"/>
          </p15:clr>
        </p15:guide>
        <p15:guide id="3" pos="1392">
          <p15:clr>
            <a:srgbClr val="F26B43"/>
          </p15:clr>
        </p15:guide>
        <p15:guide id="4" pos="1512">
          <p15:clr>
            <a:srgbClr val="F26B43"/>
          </p15:clr>
        </p15:guide>
        <p15:guide id="5" pos="2592">
          <p15:clr>
            <a:srgbClr val="F26B43"/>
          </p15:clr>
        </p15:guide>
        <p15:guide id="6" pos="2712">
          <p15:clr>
            <a:srgbClr val="F26B43"/>
          </p15:clr>
        </p15:guide>
        <p15:guide id="7" pos="3768">
          <p15:clr>
            <a:srgbClr val="F26B43"/>
          </p15:clr>
        </p15:guide>
        <p15:guide id="8" pos="7368">
          <p15:clr>
            <a:srgbClr val="F26B43"/>
          </p15:clr>
        </p15:guide>
        <p15:guide id="9" pos="6288">
          <p15:clr>
            <a:srgbClr val="F26B43"/>
          </p15:clr>
        </p15:guide>
        <p15:guide id="10" pos="6168">
          <p15:clr>
            <a:srgbClr val="F26B43"/>
          </p15:clr>
        </p15:guide>
        <p15:guide id="11" pos="5088">
          <p15:clr>
            <a:srgbClr val="F26B43"/>
          </p15:clr>
        </p15:guide>
        <p15:guide id="12" pos="4968">
          <p15:clr>
            <a:srgbClr val="F26B43"/>
          </p15:clr>
        </p15:guide>
        <p15:guide id="13" pos="3912">
          <p15:clr>
            <a:srgbClr val="F26B43"/>
          </p15:clr>
        </p15:guide>
        <p15:guide id="14" orient="horz" pos="4104">
          <p15:clr>
            <a:srgbClr val="F26B43"/>
          </p15:clr>
        </p15:guide>
        <p15:guide id="15" orient="horz" pos="4032">
          <p15:clr>
            <a:srgbClr val="F26B43"/>
          </p15:clr>
        </p15:guide>
        <p15:guide id="16" orient="horz" pos="2232">
          <p15:clr>
            <a:srgbClr val="F26B43"/>
          </p15:clr>
        </p15:guide>
        <p15:guide id="17" orient="horz" pos="1056">
          <p15:clr>
            <a:srgbClr val="F26B43"/>
          </p15:clr>
        </p15:guide>
        <p15:guide id="18" orient="horz" pos="1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646C5FBF-ED80-AB07-5A57-88B996CE8D41}"/>
              </a:ext>
            </a:extLst>
          </p:cNvPr>
          <p:cNvSpPr/>
          <p:nvPr/>
        </p:nvSpPr>
        <p:spPr>
          <a:xfrm>
            <a:off x="730985" y="590309"/>
            <a:ext cx="10730029" cy="4195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00000"/>
              </a:lnSpc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B5B1DA1-4D16-A509-D34F-57A58F74810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34716" y="987882"/>
            <a:ext cx="9922566" cy="340055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cs-CZ" sz="2800" dirty="0"/>
            </a:br>
            <a:r>
              <a:rPr lang="cs-CZ" sz="4800" b="1" dirty="0">
                <a:solidFill>
                  <a:prstClr val="black"/>
                </a:solidFill>
                <a:latin typeface="Montserrat Medium"/>
                <a:cs typeface="Calibri" panose="020F0502020204030204" pitchFamily="34" charset="0"/>
              </a:rPr>
              <a:t>Podpora mladých talentů:</a:t>
            </a:r>
            <a:br>
              <a:rPr lang="cs-CZ" sz="4800" b="1" dirty="0">
                <a:solidFill>
                  <a:prstClr val="black"/>
                </a:solidFill>
                <a:latin typeface="Montserrat Medium"/>
                <a:cs typeface="Calibri" panose="020F0502020204030204" pitchFamily="34" charset="0"/>
              </a:rPr>
            </a:br>
            <a:r>
              <a:rPr lang="cs-CZ" sz="3600" dirty="0">
                <a:solidFill>
                  <a:prstClr val="black"/>
                </a:solidFill>
                <a:latin typeface="Montserrat Medium"/>
                <a:cs typeface="Calibri" panose="020F0502020204030204" pitchFamily="34" charset="0"/>
              </a:rPr>
              <a:t>investice do naší budoucnosti </a:t>
            </a:r>
            <a:br>
              <a:rPr lang="cs-CZ" sz="4800" b="1" dirty="0">
                <a:solidFill>
                  <a:prstClr val="black"/>
                </a:solidFill>
                <a:latin typeface="Montserrat Medium"/>
                <a:cs typeface="Calibri" panose="020F0502020204030204" pitchFamily="34" charset="0"/>
              </a:rPr>
            </a:br>
            <a:br>
              <a:rPr lang="cs-CZ" sz="2800" b="1" dirty="0">
                <a:solidFill>
                  <a:prstClr val="black"/>
                </a:solidFill>
                <a:latin typeface="Montserrat Medium"/>
                <a:cs typeface="Calibri" panose="020F0502020204030204" pitchFamily="34" charset="0"/>
              </a:rPr>
            </a:br>
            <a:r>
              <a:rPr lang="cs-CZ" sz="2000" dirty="0">
                <a:solidFill>
                  <a:prstClr val="black"/>
                </a:solidFill>
                <a:latin typeface="Montserrat Medium"/>
                <a:cs typeface="Calibri" panose="020F0502020204030204" pitchFamily="34" charset="0"/>
              </a:rPr>
              <a:t>28.5.2024</a:t>
            </a:r>
            <a:br>
              <a:rPr lang="cs-CZ" sz="2000" dirty="0">
                <a:solidFill>
                  <a:prstClr val="black"/>
                </a:solidFill>
                <a:latin typeface="Montserrat Medium"/>
                <a:cs typeface="Calibri" panose="020F0502020204030204" pitchFamily="34" charset="0"/>
              </a:rPr>
            </a:br>
            <a:br>
              <a:rPr lang="cs-CZ" sz="2000" dirty="0">
                <a:solidFill>
                  <a:prstClr val="black"/>
                </a:solidFill>
                <a:latin typeface="Montserrat Medium"/>
                <a:cs typeface="Calibri" panose="020F0502020204030204" pitchFamily="34" charset="0"/>
              </a:rPr>
            </a:br>
            <a:r>
              <a:rPr lang="cs-CZ" sz="2000" b="1" dirty="0">
                <a:solidFill>
                  <a:prstClr val="black"/>
                </a:solidFill>
                <a:latin typeface="Montserrat Medium"/>
                <a:cs typeface="Calibri" panose="020F0502020204030204" pitchFamily="34" charset="0"/>
              </a:rPr>
              <a:t>Evropský měsíc diverzity</a:t>
            </a:r>
            <a:endParaRPr lang="cs-CZ" sz="1400" b="1" dirty="0"/>
          </a:p>
        </p:txBody>
      </p:sp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0EF25077-7216-FC44-F6C4-93B633284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5951" y="5240663"/>
            <a:ext cx="1667601" cy="795743"/>
          </a:xfrm>
          <a:prstGeom prst="rect">
            <a:avLst/>
          </a:prstGeom>
        </p:spPr>
      </p:pic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8D6494B9-AD8D-9F50-92D4-1D1926DB2B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8657" y="5218001"/>
            <a:ext cx="1765906" cy="81673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7161CFF-8B27-1D2A-38B2-37BFF0BA1BE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888" t="35257" r="9123" b="24549"/>
          <a:stretch/>
        </p:blipFill>
        <p:spPr>
          <a:xfrm>
            <a:off x="8430262" y="5092240"/>
            <a:ext cx="2797692" cy="95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8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23EAE5E0-D169-5944-E477-FF7F23B5D87B}"/>
              </a:ext>
            </a:extLst>
          </p:cNvPr>
          <p:cNvSpPr txBox="1">
            <a:spLocks/>
          </p:cNvSpPr>
          <p:nvPr/>
        </p:nvSpPr>
        <p:spPr>
          <a:xfrm>
            <a:off x="898962" y="1053682"/>
            <a:ext cx="10482565" cy="4075132"/>
          </a:xfrm>
          <a:prstGeom prst="rect">
            <a:avLst/>
          </a:prstGeom>
          <a:solidFill>
            <a:srgbClr val="43E4FF"/>
          </a:solidFill>
        </p:spPr>
        <p:txBody>
          <a:bodyPr/>
          <a:lstStyle>
            <a:lvl1pPr marL="447675" indent="-447675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buFont typeface="Montserrat Medium" panose="00000600000000000000" pitchFamily="2" charset="-18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Montserrat Medium" panose="00000600000000000000" pitchFamily="2" charset="-18"/>
              <a:buNone/>
            </a:pPr>
            <a:endParaRPr lang="cs-CZ" sz="2200" i="1" dirty="0"/>
          </a:p>
          <a:p>
            <a:pPr marL="1438275" indent="-1438275">
              <a:buFont typeface="Montserrat Medium" panose="00000600000000000000" pitchFamily="2" charset="-18"/>
              <a:buNone/>
              <a:tabLst>
                <a:tab pos="1079500" algn="l"/>
                <a:tab pos="1439863" algn="l"/>
              </a:tabLst>
            </a:pPr>
            <a:endParaRPr lang="cs-CZ" sz="1800" dirty="0">
              <a:solidFill>
                <a:srgbClr val="000000"/>
              </a:solidFill>
              <a:latin typeface="Montserrat ExtraBold" panose="00000900000000000000" pitchFamily="2" charset="-18"/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r>
              <a:rPr lang="cs-CZ" sz="1800" b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Radek </a:t>
            </a:r>
            <a:r>
              <a:rPr lang="cs-CZ" sz="1800" b="1" dirty="0" err="1">
                <a:solidFill>
                  <a:srgbClr val="000000"/>
                </a:solidFill>
                <a:latin typeface="Montserrat ExtraBold" panose="00000900000000000000" pitchFamily="2" charset="-18"/>
              </a:rPr>
              <a:t>Nešleha</a:t>
            </a:r>
            <a:r>
              <a:rPr lang="cs-CZ" sz="1800" b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 </a:t>
            </a:r>
            <a:r>
              <a:rPr lang="cs-CZ" sz="1800" dirty="0">
                <a:solidFill>
                  <a:srgbClr val="000000"/>
                </a:solidFill>
              </a:rPr>
              <a:t>– Jednatel, Atlas </a:t>
            </a:r>
            <a:r>
              <a:rPr lang="cs-CZ" sz="1800" dirty="0" err="1">
                <a:solidFill>
                  <a:srgbClr val="000000"/>
                </a:solidFill>
              </a:rPr>
              <a:t>Copco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Services</a:t>
            </a:r>
            <a:r>
              <a:rPr lang="cs-CZ" sz="1800" dirty="0">
                <a:solidFill>
                  <a:srgbClr val="000000"/>
                </a:solidFill>
              </a:rPr>
              <a:t> &amp; Edwards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r>
              <a:rPr lang="cs-CZ" sz="1800" b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Pavel Štern </a:t>
            </a:r>
            <a:r>
              <a:rPr lang="cs-CZ" sz="1800" dirty="0">
                <a:solidFill>
                  <a:srgbClr val="000000"/>
                </a:solidFill>
              </a:rPr>
              <a:t>– Ředitel, Byznys pro společnost</a:t>
            </a: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895350" algn="l"/>
                <a:tab pos="1439863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r>
              <a:rPr lang="cs-CZ" sz="1800" i="1" dirty="0">
                <a:solidFill>
                  <a:srgbClr val="000000"/>
                </a:solidFill>
              </a:rPr>
              <a:t>Konferenci moderuje </a:t>
            </a:r>
            <a:r>
              <a:rPr lang="cs-CZ" sz="1800" b="1" i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Petr Bittner</a:t>
            </a:r>
            <a:r>
              <a:rPr lang="cs-CZ" sz="1800" i="1" dirty="0">
                <a:solidFill>
                  <a:srgbClr val="000000"/>
                </a:solidFill>
              </a:rPr>
              <a:t>, novinář a redaktor deníku Referendum</a:t>
            </a:r>
          </a:p>
          <a:p>
            <a:pPr marL="0" indent="0">
              <a:buFont typeface="Montserrat Medium" panose="00000600000000000000" pitchFamily="2" charset="-18"/>
              <a:buNone/>
              <a:tabLst>
                <a:tab pos="1439863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endParaRPr lang="cs-CZ" sz="2200" dirty="0">
              <a:solidFill>
                <a:srgbClr val="000000"/>
              </a:solidFill>
              <a:latin typeface="MyriadPro-It"/>
            </a:endParaRP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AD542271-2988-68E6-3007-E8D0F4875488}"/>
              </a:ext>
            </a:extLst>
          </p:cNvPr>
          <p:cNvGrpSpPr/>
          <p:nvPr/>
        </p:nvGrpSpPr>
        <p:grpSpPr>
          <a:xfrm>
            <a:off x="778576" y="1521689"/>
            <a:ext cx="3156816" cy="548793"/>
            <a:chOff x="4419242" y="171845"/>
            <a:chExt cx="3090664" cy="548793"/>
          </a:xfrm>
        </p:grpSpPr>
        <p:sp>
          <p:nvSpPr>
            <p:cNvPr id="14" name="Rovnoramenný trojúhelník 13">
              <a:extLst>
                <a:ext uri="{FF2B5EF4-FFF2-40B4-BE49-F238E27FC236}">
                  <a16:creationId xmlns:a16="http://schemas.microsoft.com/office/drawing/2014/main" id="{730B8C3B-5900-2AD9-4BAF-065B64FEFDB4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4424702" y="585638"/>
              <a:ext cx="180000" cy="9000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400D7745-CC5F-8BA9-054F-CF5F75E669A2}"/>
                </a:ext>
              </a:extLst>
            </p:cNvPr>
            <p:cNvSpPr txBox="1"/>
            <p:nvPr/>
          </p:nvSpPr>
          <p:spPr>
            <a:xfrm>
              <a:off x="4419242" y="171845"/>
              <a:ext cx="3090664" cy="4267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lIns="54000" rtlCol="0" anchor="ctr">
              <a:noAutofit/>
            </a:bodyPr>
            <a:lstStyle/>
            <a:p>
              <a:pPr marL="13335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 ExtraBold" panose="00000900000000000000" pitchFamily="2" charset="-18"/>
                  <a:ea typeface="+mn-ea"/>
                  <a:cs typeface="+mn-cs"/>
                </a:rPr>
                <a:t>Zahájení</a:t>
              </a:r>
            </a:p>
          </p:txBody>
        </p:sp>
      </p:grp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41ECCBC-CF6A-EE85-CAED-6CBAFC777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89514" y="5639889"/>
            <a:ext cx="1667601" cy="795743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55D7B56B-1830-A155-D20E-CD2E0E7046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2220" y="5617227"/>
            <a:ext cx="1765906" cy="81673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7CFCD78-B5DE-A6EB-6817-1D36CE3DC37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888" t="35257" r="9123" b="24549"/>
          <a:stretch/>
        </p:blipFill>
        <p:spPr>
          <a:xfrm>
            <a:off x="8473825" y="5491466"/>
            <a:ext cx="2797692" cy="95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2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23EAE5E0-D169-5944-E477-FF7F23B5D87B}"/>
              </a:ext>
            </a:extLst>
          </p:cNvPr>
          <p:cNvSpPr txBox="1">
            <a:spLocks/>
          </p:cNvSpPr>
          <p:nvPr/>
        </p:nvSpPr>
        <p:spPr>
          <a:xfrm>
            <a:off x="876079" y="984234"/>
            <a:ext cx="10482565" cy="4075132"/>
          </a:xfrm>
          <a:prstGeom prst="rect">
            <a:avLst/>
          </a:prstGeom>
          <a:solidFill>
            <a:srgbClr val="43E4FF"/>
          </a:solidFill>
        </p:spPr>
        <p:txBody>
          <a:bodyPr/>
          <a:lstStyle>
            <a:lvl1pPr marL="447675" indent="-447675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buFont typeface="Montserrat Medium" panose="00000600000000000000" pitchFamily="2" charset="-18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Montserrat Medium" panose="00000600000000000000" pitchFamily="2" charset="-18"/>
              <a:buNone/>
            </a:pPr>
            <a:endParaRPr lang="cs-CZ" sz="2200" i="1" dirty="0"/>
          </a:p>
          <a:p>
            <a:pPr marL="1438275" indent="-1438275">
              <a:buFont typeface="Montserrat Medium" panose="00000600000000000000" pitchFamily="2" charset="-18"/>
              <a:buNone/>
              <a:tabLst>
                <a:tab pos="1079500" algn="l"/>
                <a:tab pos="1439863" algn="l"/>
              </a:tabLst>
            </a:pPr>
            <a:endParaRPr lang="cs-CZ" sz="1800" dirty="0">
              <a:solidFill>
                <a:srgbClr val="000000"/>
              </a:solidFill>
              <a:latin typeface="Montserrat ExtraBold" panose="00000900000000000000" pitchFamily="2" charset="-18"/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1800" dirty="0">
              <a:solidFill>
                <a:srgbClr val="000000"/>
              </a:solidFill>
            </a:endParaRPr>
          </a:p>
          <a:p>
            <a:pPr marL="625475" indent="184150" algn="just">
              <a:buClr>
                <a:srgbClr val="FF9900"/>
              </a:buClr>
              <a:buSzPct val="109000"/>
              <a:buFont typeface="Montserrat" panose="00000500000000000000" pitchFamily="2" charset="-18"/>
              <a:buChar char="−"/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r>
              <a:rPr lang="cs-CZ" sz="2000" b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Leona Buchtová </a:t>
            </a:r>
            <a:r>
              <a:rPr lang="cs-CZ" sz="2000" dirty="0">
                <a:solidFill>
                  <a:srgbClr val="000000"/>
                </a:solidFill>
              </a:rPr>
              <a:t>– HR Manager</a:t>
            </a:r>
          </a:p>
          <a:p>
            <a:pPr marL="625475" indent="184150" algn="just">
              <a:buClr>
                <a:srgbClr val="FF9900"/>
              </a:buClr>
              <a:buSzPct val="109000"/>
              <a:buFont typeface="Montserrat" panose="00000500000000000000" pitchFamily="2" charset="-18"/>
              <a:buChar char="−"/>
            </a:pPr>
            <a:r>
              <a:rPr lang="cs-CZ" sz="2000" dirty="0">
                <a:solidFill>
                  <a:srgbClr val="000000"/>
                </a:solidFill>
              </a:rPr>
              <a:t>	</a:t>
            </a:r>
            <a:r>
              <a:rPr lang="cs-CZ" sz="2000" b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Marie Schröderová </a:t>
            </a:r>
            <a:r>
              <a:rPr lang="cs-CZ" sz="2000" dirty="0">
                <a:solidFill>
                  <a:srgbClr val="000000"/>
                </a:solidFill>
              </a:rPr>
              <a:t>– Talent &amp; Development </a:t>
            </a:r>
            <a:r>
              <a:rPr lang="cs-CZ" sz="2000" dirty="0" err="1">
                <a:solidFill>
                  <a:srgbClr val="000000"/>
                </a:solidFill>
              </a:rPr>
              <a:t>Specialist</a:t>
            </a:r>
            <a:endParaRPr lang="cs-CZ" sz="2000" dirty="0">
              <a:solidFill>
                <a:srgbClr val="000000"/>
              </a:solidFill>
            </a:endParaRPr>
          </a:p>
          <a:p>
            <a:pPr marL="625475" indent="184150" algn="just">
              <a:buClr>
                <a:srgbClr val="FF9900"/>
              </a:buClr>
              <a:buSzPct val="109000"/>
              <a:buFont typeface="Montserrat" panose="00000500000000000000" pitchFamily="2" charset="-18"/>
              <a:buChar char="−"/>
            </a:pPr>
            <a:r>
              <a:rPr lang="cs-CZ" sz="2000" dirty="0">
                <a:solidFill>
                  <a:srgbClr val="000000"/>
                </a:solidFill>
              </a:rPr>
              <a:t>	</a:t>
            </a:r>
            <a:r>
              <a:rPr lang="cs-CZ" sz="2000" b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Veronika Ševčíková </a:t>
            </a:r>
            <a:r>
              <a:rPr lang="cs-CZ" sz="2000" dirty="0">
                <a:solidFill>
                  <a:srgbClr val="000000"/>
                </a:solidFill>
              </a:rPr>
              <a:t>– </a:t>
            </a:r>
            <a:r>
              <a:rPr lang="cs-CZ" sz="2000" dirty="0" err="1">
                <a:solidFill>
                  <a:srgbClr val="000000"/>
                </a:solidFill>
              </a:rPr>
              <a:t>PtP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Administrators</a:t>
            </a:r>
            <a:r>
              <a:rPr lang="cs-CZ" sz="2000" dirty="0">
                <a:solidFill>
                  <a:srgbClr val="000000"/>
                </a:solidFill>
              </a:rPr>
              <a:t> Team Leader</a:t>
            </a:r>
          </a:p>
          <a:p>
            <a:pPr marL="625475" indent="184150" algn="just">
              <a:buClr>
                <a:srgbClr val="FF9900"/>
              </a:buClr>
              <a:buSzPct val="109000"/>
              <a:buFont typeface="Montserrat" panose="00000500000000000000" pitchFamily="2" charset="-18"/>
              <a:buChar char="−"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895350" algn="l"/>
                <a:tab pos="1439863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endParaRPr lang="cs-CZ" sz="1800" i="1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1439863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endParaRPr lang="cs-CZ" sz="2200" dirty="0">
              <a:solidFill>
                <a:srgbClr val="000000"/>
              </a:solidFill>
              <a:latin typeface="MyriadPro-It"/>
            </a:endParaRP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AD542271-2988-68E6-3007-E8D0F4875488}"/>
              </a:ext>
            </a:extLst>
          </p:cNvPr>
          <p:cNvGrpSpPr/>
          <p:nvPr/>
        </p:nvGrpSpPr>
        <p:grpSpPr>
          <a:xfrm>
            <a:off x="778575" y="1521689"/>
            <a:ext cx="4291135" cy="548793"/>
            <a:chOff x="4419241" y="171845"/>
            <a:chExt cx="4201213" cy="548793"/>
          </a:xfrm>
        </p:grpSpPr>
        <p:sp>
          <p:nvSpPr>
            <p:cNvPr id="14" name="Rovnoramenný trojúhelník 13">
              <a:extLst>
                <a:ext uri="{FF2B5EF4-FFF2-40B4-BE49-F238E27FC236}">
                  <a16:creationId xmlns:a16="http://schemas.microsoft.com/office/drawing/2014/main" id="{730B8C3B-5900-2AD9-4BAF-065B64FEFDB4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4424702" y="585638"/>
              <a:ext cx="180000" cy="9000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400D7745-CC5F-8BA9-054F-CF5F75E669A2}"/>
                </a:ext>
              </a:extLst>
            </p:cNvPr>
            <p:cNvSpPr txBox="1"/>
            <p:nvPr/>
          </p:nvSpPr>
          <p:spPr>
            <a:xfrm>
              <a:off x="4419241" y="171845"/>
              <a:ext cx="4201213" cy="4267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lIns="54000" rtlCol="0" anchor="ctr">
              <a:noAutofit/>
            </a:bodyPr>
            <a:lstStyle/>
            <a:p>
              <a:pPr marL="13335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 ExtraBold" panose="00000900000000000000" pitchFamily="2" charset="-18"/>
                  <a:ea typeface="+mn-ea"/>
                  <a:cs typeface="+mn-cs"/>
                </a:rPr>
                <a:t>Raná kariéra v Atlas </a:t>
              </a:r>
              <a:r>
                <a:rPr kumimoji="0" lang="cs-CZ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 ExtraBold" panose="00000900000000000000" pitchFamily="2" charset="-18"/>
                  <a:ea typeface="+mn-ea"/>
                  <a:cs typeface="+mn-cs"/>
                </a:rPr>
                <a:t>Copco</a:t>
              </a:r>
              <a:endPara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ExtraBold" panose="00000900000000000000" pitchFamily="2" charset="-18"/>
                <a:ea typeface="+mn-ea"/>
                <a:cs typeface="+mn-cs"/>
              </a:endParaRPr>
            </a:p>
          </p:txBody>
        </p:sp>
      </p:grp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41ECCBC-CF6A-EE85-CAED-6CBAFC777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89514" y="5639889"/>
            <a:ext cx="1667601" cy="795743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55D7B56B-1830-A155-D20E-CD2E0E7046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2220" y="5617227"/>
            <a:ext cx="1765906" cy="81673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7CFCD78-B5DE-A6EB-6817-1D36CE3DC37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888" t="35257" r="9123" b="24549"/>
          <a:stretch/>
        </p:blipFill>
        <p:spPr>
          <a:xfrm>
            <a:off x="8473825" y="5491466"/>
            <a:ext cx="2797692" cy="95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20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23EAE5E0-D169-5944-E477-FF7F23B5D87B}"/>
              </a:ext>
            </a:extLst>
          </p:cNvPr>
          <p:cNvSpPr txBox="1">
            <a:spLocks/>
          </p:cNvSpPr>
          <p:nvPr/>
        </p:nvSpPr>
        <p:spPr>
          <a:xfrm>
            <a:off x="876079" y="984234"/>
            <a:ext cx="10482565" cy="2580769"/>
          </a:xfrm>
          <a:prstGeom prst="rect">
            <a:avLst/>
          </a:prstGeom>
          <a:solidFill>
            <a:srgbClr val="43E4FF"/>
          </a:solidFill>
        </p:spPr>
        <p:txBody>
          <a:bodyPr/>
          <a:lstStyle>
            <a:lvl1pPr marL="447675" indent="-447675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buFont typeface="Montserrat Medium" panose="00000600000000000000" pitchFamily="2" charset="-18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Montserrat Medium" panose="00000600000000000000" pitchFamily="2" charset="-18"/>
              <a:buNone/>
            </a:pPr>
            <a:endParaRPr lang="cs-CZ" sz="2200" i="1" dirty="0"/>
          </a:p>
          <a:p>
            <a:pPr marL="1438275" indent="-1438275">
              <a:buFont typeface="Montserrat Medium" panose="00000600000000000000" pitchFamily="2" charset="-18"/>
              <a:buNone/>
              <a:tabLst>
                <a:tab pos="1079500" algn="l"/>
                <a:tab pos="1439863" algn="l"/>
              </a:tabLst>
            </a:pPr>
            <a:endParaRPr lang="cs-CZ" sz="1800" dirty="0">
              <a:solidFill>
                <a:srgbClr val="000000"/>
              </a:solidFill>
              <a:latin typeface="Montserrat ExtraBold" panose="00000900000000000000" pitchFamily="2" charset="-18"/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18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r>
              <a:rPr lang="cs-CZ" sz="5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895350" algn="l"/>
                <a:tab pos="1439863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endParaRPr lang="cs-CZ" sz="1800" i="1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1439863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	 </a:t>
            </a:r>
            <a:endParaRPr lang="cs-CZ" sz="2200" dirty="0">
              <a:solidFill>
                <a:srgbClr val="000000"/>
              </a:solidFill>
              <a:latin typeface="MyriadPro-It"/>
            </a:endParaRP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AD542271-2988-68E6-3007-E8D0F4875488}"/>
              </a:ext>
            </a:extLst>
          </p:cNvPr>
          <p:cNvGrpSpPr/>
          <p:nvPr/>
        </p:nvGrpSpPr>
        <p:grpSpPr>
          <a:xfrm>
            <a:off x="778575" y="1521689"/>
            <a:ext cx="4487906" cy="642777"/>
            <a:chOff x="4419241" y="171845"/>
            <a:chExt cx="4201213" cy="548793"/>
          </a:xfrm>
        </p:grpSpPr>
        <p:sp>
          <p:nvSpPr>
            <p:cNvPr id="14" name="Rovnoramenný trojúhelník 13">
              <a:extLst>
                <a:ext uri="{FF2B5EF4-FFF2-40B4-BE49-F238E27FC236}">
                  <a16:creationId xmlns:a16="http://schemas.microsoft.com/office/drawing/2014/main" id="{730B8C3B-5900-2AD9-4BAF-065B64FEFDB4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4424702" y="585638"/>
              <a:ext cx="180000" cy="9000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400D7745-CC5F-8BA9-054F-CF5F75E669A2}"/>
                </a:ext>
              </a:extLst>
            </p:cNvPr>
            <p:cNvSpPr txBox="1"/>
            <p:nvPr/>
          </p:nvSpPr>
          <p:spPr>
            <a:xfrm>
              <a:off x="4419241" y="171845"/>
              <a:ext cx="4201213" cy="4267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lIns="54000" rtlCol="0" anchor="ctr">
              <a:noAutofit/>
            </a:bodyPr>
            <a:lstStyle/>
            <a:p>
              <a:pPr marL="13335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 ExtraBold" panose="00000900000000000000" pitchFamily="2" charset="-18"/>
                  <a:ea typeface="+mn-ea"/>
                  <a:cs typeface="+mn-cs"/>
                </a:rPr>
                <a:t>Přestávka </a:t>
              </a:r>
            </a:p>
          </p:txBody>
        </p:sp>
      </p:grp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41ECCBC-CF6A-EE85-CAED-6CBAFC777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3061" y="5457788"/>
            <a:ext cx="2013518" cy="960807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55D7B56B-1830-A155-D20E-CD2E0E7046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94364" y="3986327"/>
            <a:ext cx="2132215" cy="98614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7CFCD78-B5DE-A6EB-6817-1D36CE3DC37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888" t="35257" r="9123" b="24549"/>
          <a:stretch/>
        </p:blipFill>
        <p:spPr>
          <a:xfrm>
            <a:off x="5436027" y="4134875"/>
            <a:ext cx="5242912" cy="179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1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23EAE5E0-D169-5944-E477-FF7F23B5D87B}"/>
              </a:ext>
            </a:extLst>
          </p:cNvPr>
          <p:cNvSpPr txBox="1">
            <a:spLocks/>
          </p:cNvSpPr>
          <p:nvPr/>
        </p:nvSpPr>
        <p:spPr>
          <a:xfrm>
            <a:off x="876079" y="984234"/>
            <a:ext cx="10482565" cy="4075132"/>
          </a:xfrm>
          <a:prstGeom prst="rect">
            <a:avLst/>
          </a:prstGeom>
          <a:solidFill>
            <a:srgbClr val="43E4FF"/>
          </a:solidFill>
        </p:spPr>
        <p:txBody>
          <a:bodyPr/>
          <a:lstStyle>
            <a:lvl1pPr marL="447675" indent="-447675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buFont typeface="Montserrat Medium" panose="00000600000000000000" pitchFamily="2" charset="-18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Montserrat Medium" panose="00000600000000000000" pitchFamily="2" charset="-18"/>
              <a:buNone/>
            </a:pPr>
            <a:endParaRPr lang="cs-CZ" sz="2200" i="1" dirty="0"/>
          </a:p>
          <a:p>
            <a:pPr marL="1438275" indent="-1438275">
              <a:buFont typeface="Montserrat Medium" panose="00000600000000000000" pitchFamily="2" charset="-18"/>
              <a:buNone/>
              <a:tabLst>
                <a:tab pos="1079500" algn="l"/>
                <a:tab pos="1439863" algn="l"/>
              </a:tabLst>
            </a:pPr>
            <a:endParaRPr lang="cs-CZ" sz="1800" dirty="0">
              <a:solidFill>
                <a:srgbClr val="000000"/>
              </a:solidFill>
              <a:latin typeface="Montserrat ExtraBold" panose="00000900000000000000" pitchFamily="2" charset="-18"/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1800" dirty="0">
              <a:solidFill>
                <a:srgbClr val="000000"/>
              </a:solidFill>
            </a:endParaRPr>
          </a:p>
          <a:p>
            <a:pPr marL="450850" indent="266700" algn="just">
              <a:buClr>
                <a:srgbClr val="FF9900"/>
              </a:buClr>
              <a:buSzPct val="109000"/>
              <a:buFont typeface="Montserrat" panose="00000500000000000000" pitchFamily="2" charset="-18"/>
              <a:buChar char="−"/>
            </a:pPr>
            <a:r>
              <a:rPr lang="cs-CZ" sz="2000" b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Petr Doležal </a:t>
            </a:r>
            <a:r>
              <a:rPr lang="cs-CZ" sz="2000" dirty="0">
                <a:solidFill>
                  <a:srgbClr val="000000"/>
                </a:solidFill>
              </a:rPr>
              <a:t>– Finance Manager, Atlas </a:t>
            </a:r>
            <a:r>
              <a:rPr lang="cs-CZ" sz="2000" dirty="0" err="1">
                <a:solidFill>
                  <a:srgbClr val="000000"/>
                </a:solidFill>
              </a:rPr>
              <a:t>Copco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Services</a:t>
            </a:r>
            <a:endParaRPr lang="cs-CZ" sz="2000" dirty="0">
              <a:solidFill>
                <a:srgbClr val="000000"/>
              </a:solidFill>
            </a:endParaRPr>
          </a:p>
          <a:p>
            <a:pPr marL="450850" indent="266700" algn="just">
              <a:buClr>
                <a:srgbClr val="FF9900"/>
              </a:buClr>
              <a:buSzPct val="109000"/>
              <a:buFont typeface="Montserrat" panose="00000500000000000000" pitchFamily="2" charset="-18"/>
              <a:buChar char="−"/>
            </a:pPr>
            <a:r>
              <a:rPr lang="cs-CZ" sz="2000" b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Sylva Talpová Žáková </a:t>
            </a:r>
            <a:r>
              <a:rPr lang="cs-CZ" sz="2000" dirty="0">
                <a:solidFill>
                  <a:srgbClr val="000000"/>
                </a:solidFill>
              </a:rPr>
              <a:t>– Proděkanka pro vnější vztahy a spolupráci s 					    partnery, ECON MUNI</a:t>
            </a:r>
          </a:p>
          <a:p>
            <a:pPr marL="450850" indent="266700" algn="just">
              <a:buClr>
                <a:srgbClr val="FF9900"/>
              </a:buClr>
              <a:buSzPct val="109000"/>
              <a:buFont typeface="Montserrat" panose="00000500000000000000" pitchFamily="2" charset="-18"/>
              <a:buChar char="−"/>
            </a:pPr>
            <a:r>
              <a:rPr lang="cs-CZ" sz="2000" b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Kryštof Radek </a:t>
            </a:r>
            <a:r>
              <a:rPr lang="cs-CZ" sz="2000" dirty="0">
                <a:solidFill>
                  <a:srgbClr val="000000"/>
                </a:solidFill>
              </a:rPr>
              <a:t>– Country HR </a:t>
            </a:r>
            <a:r>
              <a:rPr lang="cs-CZ" sz="2000" dirty="0" err="1">
                <a:solidFill>
                  <a:srgbClr val="000000"/>
                </a:solidFill>
              </a:rPr>
              <a:t>Director</a:t>
            </a:r>
            <a:r>
              <a:rPr lang="cs-CZ" sz="2000" dirty="0">
                <a:solidFill>
                  <a:srgbClr val="000000"/>
                </a:solidFill>
              </a:rPr>
              <a:t>, </a:t>
            </a:r>
            <a:r>
              <a:rPr lang="cs-CZ" sz="2000" dirty="0" err="1">
                <a:solidFill>
                  <a:srgbClr val="000000"/>
                </a:solidFill>
              </a:rPr>
              <a:t>Kyndryl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</a:p>
          <a:p>
            <a:pPr marL="450850" indent="266700" algn="just">
              <a:buClr>
                <a:srgbClr val="FF9900"/>
              </a:buClr>
              <a:buSzPct val="109000"/>
              <a:buFont typeface="Montserrat" panose="00000500000000000000" pitchFamily="2" charset="-18"/>
              <a:buChar char="−"/>
            </a:pPr>
            <a:r>
              <a:rPr lang="cs-CZ" sz="2000" b="1" dirty="0">
                <a:solidFill>
                  <a:srgbClr val="000000"/>
                </a:solidFill>
                <a:latin typeface="Montserrat ExtraBold" panose="00000900000000000000" pitchFamily="2" charset="-18"/>
              </a:rPr>
              <a:t>Renáta Millerová </a:t>
            </a:r>
            <a:r>
              <a:rPr lang="cs-CZ" sz="2000" dirty="0">
                <a:solidFill>
                  <a:srgbClr val="000000"/>
                </a:solidFill>
              </a:rPr>
              <a:t>– HR </a:t>
            </a:r>
            <a:r>
              <a:rPr lang="cs-CZ" sz="2000" dirty="0" err="1">
                <a:solidFill>
                  <a:srgbClr val="000000"/>
                </a:solidFill>
              </a:rPr>
              <a:t>Director</a:t>
            </a:r>
            <a:r>
              <a:rPr lang="cs-CZ" sz="2000" dirty="0">
                <a:solidFill>
                  <a:srgbClr val="000000"/>
                </a:solidFill>
              </a:rPr>
              <a:t> CZ, SK, PL, HR a SRB, </a:t>
            </a:r>
            <a:r>
              <a:rPr lang="cs-CZ" sz="2000" dirty="0" err="1">
                <a:solidFill>
                  <a:srgbClr val="000000"/>
                </a:solidFill>
              </a:rPr>
              <a:t>Thermo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Fisher</a:t>
            </a:r>
            <a:r>
              <a:rPr lang="cs-CZ" sz="2000" dirty="0">
                <a:solidFill>
                  <a:srgbClr val="000000"/>
                </a:solidFill>
              </a:rPr>
              <a:t> 				        </a:t>
            </a:r>
            <a:r>
              <a:rPr lang="cs-CZ" sz="2000" dirty="0" err="1">
                <a:solidFill>
                  <a:srgbClr val="000000"/>
                </a:solidFill>
              </a:rPr>
              <a:t>Scientific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</a:p>
          <a:p>
            <a:pPr marL="625475" indent="184150" algn="just">
              <a:buClr>
                <a:srgbClr val="FF9900"/>
              </a:buClr>
              <a:buSzPct val="109000"/>
              <a:buFont typeface="Montserrat" panose="00000500000000000000" pitchFamily="2" charset="-18"/>
              <a:buChar char="−"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895350" algn="l"/>
                <a:tab pos="1439863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endParaRPr lang="cs-CZ" sz="1800" i="1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1439863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endParaRPr lang="cs-CZ" sz="2200" dirty="0">
              <a:solidFill>
                <a:srgbClr val="000000"/>
              </a:solidFill>
              <a:latin typeface="MyriadPro-It"/>
            </a:endParaRP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AD542271-2988-68E6-3007-E8D0F4875488}"/>
              </a:ext>
            </a:extLst>
          </p:cNvPr>
          <p:cNvGrpSpPr/>
          <p:nvPr/>
        </p:nvGrpSpPr>
        <p:grpSpPr>
          <a:xfrm>
            <a:off x="778575" y="1521689"/>
            <a:ext cx="4291135" cy="548793"/>
            <a:chOff x="4419241" y="171845"/>
            <a:chExt cx="4201213" cy="548793"/>
          </a:xfrm>
        </p:grpSpPr>
        <p:sp>
          <p:nvSpPr>
            <p:cNvPr id="14" name="Rovnoramenný trojúhelník 13">
              <a:extLst>
                <a:ext uri="{FF2B5EF4-FFF2-40B4-BE49-F238E27FC236}">
                  <a16:creationId xmlns:a16="http://schemas.microsoft.com/office/drawing/2014/main" id="{730B8C3B-5900-2AD9-4BAF-065B64FEFDB4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4424702" y="585638"/>
              <a:ext cx="180000" cy="9000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400D7745-CC5F-8BA9-054F-CF5F75E669A2}"/>
                </a:ext>
              </a:extLst>
            </p:cNvPr>
            <p:cNvSpPr txBox="1"/>
            <p:nvPr/>
          </p:nvSpPr>
          <p:spPr>
            <a:xfrm>
              <a:off x="4419241" y="171845"/>
              <a:ext cx="4201213" cy="4267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lIns="54000" rtlCol="0" anchor="ctr">
              <a:noAutofit/>
            </a:bodyPr>
            <a:lstStyle/>
            <a:p>
              <a:pPr marL="13335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 ExtraBold" panose="00000900000000000000" pitchFamily="2" charset="-18"/>
                  <a:ea typeface="+mn-ea"/>
                  <a:cs typeface="+mn-cs"/>
                </a:rPr>
                <a:t>Blok 2: Sdílení zkušeností</a:t>
              </a:r>
            </a:p>
          </p:txBody>
        </p:sp>
      </p:grp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41ECCBC-CF6A-EE85-CAED-6CBAFC777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89514" y="5639889"/>
            <a:ext cx="1667601" cy="795743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55D7B56B-1830-A155-D20E-CD2E0E7046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2220" y="5617227"/>
            <a:ext cx="1765906" cy="81673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7CFCD78-B5DE-A6EB-6817-1D36CE3DC37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888" t="35257" r="9123" b="24549"/>
          <a:stretch/>
        </p:blipFill>
        <p:spPr>
          <a:xfrm>
            <a:off x="8473825" y="5491466"/>
            <a:ext cx="2797692" cy="95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9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23EAE5E0-D169-5944-E477-FF7F23B5D87B}"/>
              </a:ext>
            </a:extLst>
          </p:cNvPr>
          <p:cNvSpPr txBox="1">
            <a:spLocks/>
          </p:cNvSpPr>
          <p:nvPr/>
        </p:nvSpPr>
        <p:spPr>
          <a:xfrm>
            <a:off x="876079" y="984234"/>
            <a:ext cx="10482565" cy="2580769"/>
          </a:xfrm>
          <a:prstGeom prst="rect">
            <a:avLst/>
          </a:prstGeom>
          <a:solidFill>
            <a:srgbClr val="43E4FF"/>
          </a:solidFill>
        </p:spPr>
        <p:txBody>
          <a:bodyPr/>
          <a:lstStyle>
            <a:lvl1pPr marL="447675" indent="-447675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buFont typeface="Montserrat Medium" panose="00000600000000000000" pitchFamily="2" charset="-18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Montserrat Medium" panose="00000600000000000000" pitchFamily="2" charset="-18"/>
              <a:buChar char="‐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Montserrat Medium" panose="00000600000000000000" pitchFamily="2" charset="-18"/>
              <a:buNone/>
            </a:pPr>
            <a:endParaRPr lang="cs-CZ" sz="2200" i="1" dirty="0"/>
          </a:p>
          <a:p>
            <a:pPr marL="1438275" indent="-1438275">
              <a:buFont typeface="Montserrat Medium" panose="00000600000000000000" pitchFamily="2" charset="-18"/>
              <a:buNone/>
              <a:tabLst>
                <a:tab pos="1079500" algn="l"/>
                <a:tab pos="1439863" algn="l"/>
              </a:tabLst>
            </a:pPr>
            <a:endParaRPr lang="cs-CZ" sz="1800" dirty="0">
              <a:solidFill>
                <a:srgbClr val="000000"/>
              </a:solidFill>
              <a:latin typeface="Montserrat ExtraBold" panose="00000900000000000000" pitchFamily="2" charset="-18"/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18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r>
              <a:rPr lang="cs-CZ" sz="5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Font typeface="Montserrat Medium" panose="00000600000000000000" pitchFamily="2" charset="-18"/>
              <a:buNone/>
              <a:tabLst>
                <a:tab pos="0" algn="l"/>
              </a:tabLst>
            </a:pPr>
            <a:endParaRPr lang="cs-CZ" sz="500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895350" algn="l"/>
                <a:tab pos="1439863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	</a:t>
            </a:r>
            <a:endParaRPr lang="cs-CZ" sz="1800" i="1" dirty="0">
              <a:solidFill>
                <a:srgbClr val="000000"/>
              </a:solidFill>
            </a:endParaRPr>
          </a:p>
          <a:p>
            <a:pPr marL="0" indent="0">
              <a:buFont typeface="Montserrat Medium" panose="00000600000000000000" pitchFamily="2" charset="-18"/>
              <a:buNone/>
              <a:tabLst>
                <a:tab pos="1439863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	 </a:t>
            </a:r>
            <a:endParaRPr lang="cs-CZ" sz="2200" dirty="0">
              <a:solidFill>
                <a:srgbClr val="000000"/>
              </a:solidFill>
              <a:latin typeface="MyriadPro-It"/>
            </a:endParaRP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AD542271-2988-68E6-3007-E8D0F4875488}"/>
              </a:ext>
            </a:extLst>
          </p:cNvPr>
          <p:cNvGrpSpPr/>
          <p:nvPr/>
        </p:nvGrpSpPr>
        <p:grpSpPr>
          <a:xfrm>
            <a:off x="778575" y="1521689"/>
            <a:ext cx="4487906" cy="642777"/>
            <a:chOff x="4419241" y="171845"/>
            <a:chExt cx="4201213" cy="548793"/>
          </a:xfrm>
        </p:grpSpPr>
        <p:sp>
          <p:nvSpPr>
            <p:cNvPr id="14" name="Rovnoramenný trojúhelník 13">
              <a:extLst>
                <a:ext uri="{FF2B5EF4-FFF2-40B4-BE49-F238E27FC236}">
                  <a16:creationId xmlns:a16="http://schemas.microsoft.com/office/drawing/2014/main" id="{730B8C3B-5900-2AD9-4BAF-065B64FEFDB4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4424702" y="585638"/>
              <a:ext cx="180000" cy="9000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400D7745-CC5F-8BA9-054F-CF5F75E669A2}"/>
                </a:ext>
              </a:extLst>
            </p:cNvPr>
            <p:cNvSpPr txBox="1"/>
            <p:nvPr/>
          </p:nvSpPr>
          <p:spPr>
            <a:xfrm>
              <a:off x="4419241" y="171845"/>
              <a:ext cx="4201213" cy="4267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lIns="54000" rtlCol="0" anchor="ctr">
              <a:noAutofit/>
            </a:bodyPr>
            <a:lstStyle/>
            <a:p>
              <a:pPr marL="13335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 ExtraBold" panose="00000900000000000000" pitchFamily="2" charset="-18"/>
                  <a:ea typeface="+mn-ea"/>
                  <a:cs typeface="+mn-cs"/>
                </a:rPr>
                <a:t>Shrnutí a závěr</a:t>
              </a:r>
            </a:p>
          </p:txBody>
        </p:sp>
      </p:grp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41ECCBC-CF6A-EE85-CAED-6CBAFC777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3061" y="5457788"/>
            <a:ext cx="2013518" cy="960807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55D7B56B-1830-A155-D20E-CD2E0E7046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94364" y="3986327"/>
            <a:ext cx="2132215" cy="98614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7CFCD78-B5DE-A6EB-6817-1D36CE3DC37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888" t="35257" r="9123" b="24549"/>
          <a:stretch/>
        </p:blipFill>
        <p:spPr>
          <a:xfrm>
            <a:off x="5436027" y="4134875"/>
            <a:ext cx="5242912" cy="179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3736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Motiv Office">
  <a:themeElements>
    <a:clrScheme name="Diverzita">
      <a:dk1>
        <a:sysClr val="windowText" lastClr="000000"/>
      </a:dk1>
      <a:lt1>
        <a:sysClr val="window" lastClr="FFFFFF"/>
      </a:lt1>
      <a:dk2>
        <a:srgbClr val="2A6277"/>
      </a:dk2>
      <a:lt2>
        <a:srgbClr val="E7E6E6"/>
      </a:lt2>
      <a:accent1>
        <a:srgbClr val="5BE6FF"/>
      </a:accent1>
      <a:accent2>
        <a:srgbClr val="FE8F00"/>
      </a:accent2>
      <a:accent3>
        <a:srgbClr val="FE2A00"/>
      </a:accent3>
      <a:accent4>
        <a:srgbClr val="6FBA00"/>
      </a:accent4>
      <a:accent5>
        <a:srgbClr val="5F1994"/>
      </a:accent5>
      <a:accent6>
        <a:srgbClr val="999999"/>
      </a:accent6>
      <a:hlink>
        <a:srgbClr val="FE8F00"/>
      </a:hlink>
      <a:folHlink>
        <a:srgbClr val="FE8F00"/>
      </a:folHlink>
    </a:clrScheme>
    <a:fontScheme name="Diverzita">
      <a:majorFont>
        <a:latin typeface="Playfair Display ExtraBold"/>
        <a:ea typeface=""/>
        <a:cs typeface=""/>
      </a:majorFont>
      <a:minorFont>
        <a:latin typeface="Montserra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PS_Diverzita_template.potx" id="{10BC1459-78D3-49D7-8368-0AC1B2FDB3C4}" vid="{50FA791C-1080-49AF-AC02-5C755F4F532E}"/>
    </a:ext>
  </a:extLst>
</a:theme>
</file>

<file path=ppt/theme/theme2.xml><?xml version="1.0" encoding="utf-8"?>
<a:theme xmlns:a="http://schemas.openxmlformats.org/drawingml/2006/main" name="1_Deloitte Brand Theme">
  <a:themeElements>
    <a:clrScheme name="Custom 3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update_ppt_default_2022.pptx" id="{4C8BF10E-0C83-419B-8C3C-CDF5020B1037}" vid="{8A16D38C-102B-4677-9510-850044B5C7D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160</Words>
  <Application>Microsoft Office PowerPoint</Application>
  <PresentationFormat>Širokoúhlá obrazovka</PresentationFormat>
  <Paragraphs>57</Paragraphs>
  <Slides>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Montserrat</vt:lpstr>
      <vt:lpstr>Montserrat ExtraBold</vt:lpstr>
      <vt:lpstr>Montserrat Medium</vt:lpstr>
      <vt:lpstr>MyriadPro-It</vt:lpstr>
      <vt:lpstr>Verdana</vt:lpstr>
      <vt:lpstr>1_Motiv Office</vt:lpstr>
      <vt:lpstr>1_Deloitte Brand Theme</vt:lpstr>
      <vt:lpstr>think-cell Slide</vt:lpstr>
      <vt:lpstr> Podpora mladých talentů: investice do naší budoucnosti   28.5.2024  Evropský měsíc diverzity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 Čubanová</dc:creator>
  <cp:lastModifiedBy>Kamila Čubanová</cp:lastModifiedBy>
  <cp:revision>263</cp:revision>
  <dcterms:created xsi:type="dcterms:W3CDTF">2022-06-20T11:55:03Z</dcterms:created>
  <dcterms:modified xsi:type="dcterms:W3CDTF">2024-05-27T11:55:37Z</dcterms:modified>
</cp:coreProperties>
</file>